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59" r:id="rId5"/>
    <p:sldId id="257" r:id="rId6"/>
    <p:sldId id="258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.xml"/><Relationship Id="rId2" Type="http://schemas.openxmlformats.org/officeDocument/2006/relationships/image" Target="../media/image1.png"/><Relationship Id="rId1" Type="http://schemas.openxmlformats.org/officeDocument/2006/relationships/tags" Target="../tags/tag6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2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博昇</a:t>
            </a:r>
            <a:r>
              <a:rPr lang="en-US" altLang="zh-CN"/>
              <a:t>AI</a:t>
            </a:r>
            <a:r>
              <a:rPr lang="zh-CN" altLang="en-US"/>
              <a:t>研究院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演示用软件与服务器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8400" y="14294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鼎业智能管道数据库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86435" y="71882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http://pim.lebiztrips.com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29310" y="1418590"/>
            <a:ext cx="103524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/>
              <a:t>软件产品说明：</a:t>
            </a:r>
            <a:endParaRPr lang="zh-CN" altLang="en-US"/>
          </a:p>
          <a:p>
            <a:pPr marL="285750" indent="-285750">
              <a:buFont typeface="Wingdings" panose="05000000000000000000" charset="0"/>
              <a:buChar char="n"/>
            </a:pPr>
            <a:endParaRPr lang="zh-CN" altLang="en-US"/>
          </a:p>
          <a:p>
            <a:pPr marL="285750" indent="-285750">
              <a:buFont typeface="Wingdings" panose="05000000000000000000" charset="0"/>
              <a:buChar char="n"/>
            </a:pPr>
            <a:endParaRPr lang="zh-CN" altLang="en-US"/>
          </a:p>
          <a:p>
            <a:pPr marL="285750" indent="-285750">
              <a:buFont typeface="Wingdings" panose="05000000000000000000" charset="0"/>
              <a:buChar char="n"/>
            </a:pPr>
            <a:endParaRPr lang="zh-CN" altLang="en-US"/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08400" y="14294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鼎业智能管道数据库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86435" y="71882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http://pim.lebiztrips.com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5" y="1266190"/>
            <a:ext cx="11094720" cy="53009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142945"/>
            <a:ext cx="10969200" cy="705600"/>
          </a:xfrm>
        </p:spPr>
        <p:txBody>
          <a:bodyPr>
            <a:normAutofit/>
          </a:bodyPr>
          <a:p>
            <a:r>
              <a:rPr lang="zh-CN" altLang="en-US"/>
              <a:t>鼎业智能管道数据库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86435" y="71882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http://pim.lebiztrips.com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5" y="1173480"/>
            <a:ext cx="11046460" cy="53644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sym typeface="+mn-ea"/>
              </a:rPr>
              <a:t>工业资产管理系统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29310" y="153225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/>
              <a:t>http://ibt.lebiztrips.com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WPS 演示</Application>
  <PresentationFormat>宽屏</PresentationFormat>
  <Paragraphs>26</Paragraphs>
  <Slides>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鼎业智能管道数据库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hoff18930085659</cp:lastModifiedBy>
  <cp:revision>158</cp:revision>
  <dcterms:created xsi:type="dcterms:W3CDTF">2019-06-19T02:08:00Z</dcterms:created>
  <dcterms:modified xsi:type="dcterms:W3CDTF">2026-08-07T08:38:41Z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FF5518A45F1D49DCBC3F327B359FCF56_11</vt:lpwstr>
  </property>
</Properties>
</file>